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Quattrocento"/>
      <p:regular r:id="rId14"/>
    </p:embeddedFont>
    <p:embeddedFont>
      <p:font typeface="Quattrocento"/>
      <p:regular r:id="rId15"/>
    </p:embeddedFont>
    <p:embeddedFont>
      <p:font typeface="Quattrocento"/>
      <p:regular r:id="rId16"/>
    </p:embeddedFont>
    <p:embeddedFont>
      <p:font typeface="Quattrocento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3-3.png>
</file>

<file path=ppt/media/image-3-4.png>
</file>

<file path=ppt/media/image-4-1.png>
</file>

<file path=ppt/media/image-4-2.png>
</file>

<file path=ppt/media/image-4-3.png>
</file>

<file path=ppt/media/image-5-1.png>
</file>

<file path=ppt/media/image-6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860584"/>
            <a:ext cx="7468553" cy="2816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Syntra FXT GroepsWerk 2025: Personalized Wish/Watch-List Web Application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035623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This presentation outlines the development of a web application designed for users to create personalized wish/watch-lists for books and movies. The application enables users to add, edit, and remove items seamlessly, enhancing their planning and tracking experience.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5836920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Beyond basic list management, the app integrates calculations such as the average number of pages per book and the percentage of the list completed. These features offer users a tangible sense of progress and engagement with their chosen media.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572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9981" y="3667839"/>
            <a:ext cx="7551896" cy="672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Team Roles and Specializations</a:t>
            </a:r>
            <a:endParaRPr lang="en-US" sz="42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981" y="4682847"/>
            <a:ext cx="571381" cy="57138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9981" y="5482709"/>
            <a:ext cx="2689146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Timothy: UI Design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99981" y="5955863"/>
            <a:ext cx="4114919" cy="1463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Focused on designing and implementing the User Interface (UI) to ensure the application is visually appealing and user-friendly.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681" y="4682847"/>
            <a:ext cx="571381" cy="57138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7681" y="5482709"/>
            <a:ext cx="3525441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Xander: Data Layer &amp; Objects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5257681" y="5955863"/>
            <a:ext cx="4114919" cy="1463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Built the Data Layer and Database structure, ensuring smooth data storage and retrieval, while also designing the Objects that the application uses.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5381" y="4682847"/>
            <a:ext cx="571381" cy="57138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381" y="5482709"/>
            <a:ext cx="2689146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Felix: Logic Layer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9715381" y="5955863"/>
            <a:ext cx="4115038" cy="1463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Developed the Logic Layer, which handles calculations, business rules, and any complex functionality that sits between the UI and data.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7911" y="771644"/>
            <a:ext cx="7167205" cy="555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50"/>
              </a:lnSpc>
              <a:buNone/>
            </a:pPr>
            <a:r>
              <a:rPr lang="en-US" sz="35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Multilayered Architecture Overview</a:t>
            </a:r>
            <a:endParaRPr lang="en-US" sz="35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7911" y="1610916"/>
            <a:ext cx="944999" cy="167651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76398" y="1799868"/>
            <a:ext cx="2388513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UI Layer (ASP.NET MVC)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376398" y="2191226"/>
            <a:ext cx="6592491" cy="907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Handles user interactions, displaying lists, adding items, and triggering actions. It remains "dumb," showing only what the Logic Layer provides, ensuring clean and manageable UI code.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7911" y="3287435"/>
            <a:ext cx="944999" cy="167651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376398" y="3476387"/>
            <a:ext cx="2223611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Logic Layer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7376398" y="3867745"/>
            <a:ext cx="6592491" cy="907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heart of the app, responsible for implementing business rules and calculations. Controls actions, like calculating the completion percentage when a book is marked as 'read'.</a:t>
            </a:r>
            <a:endParaRPr lang="en-US" sz="14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7911" y="4963954"/>
            <a:ext cx="944999" cy="137410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376398" y="5152906"/>
            <a:ext cx="2223611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Layer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7376398" y="5544264"/>
            <a:ext cx="6592491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Manages all communication with the SQL database, ensuring data integrity. Shields other layers from needing to know how data is stored or retrieved.</a:t>
            </a:r>
            <a:endParaRPr lang="en-US" sz="1450" dirty="0"/>
          </a:p>
        </p:txBody>
      </p:sp>
      <p:sp>
        <p:nvSpPr>
          <p:cNvPr id="13" name="Text 7"/>
          <p:cNvSpPr/>
          <p:nvPr/>
        </p:nvSpPr>
        <p:spPr>
          <a:xfrm>
            <a:off x="6147911" y="6550581"/>
            <a:ext cx="7820978" cy="907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We adopted a multilayered architecture to enhance separation of concerns, improve reusability, and ensure scalability. Each layer focuses on distinct responsibilities, promoting a cleaner and more maintainable codebase.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2115" y="575191"/>
            <a:ext cx="8286750" cy="615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Benefits of Dependency Injection (DI)</a:t>
            </a:r>
            <a:endParaRPr lang="en-US" sz="3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2115" y="1739384"/>
            <a:ext cx="3537347" cy="242018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32115" y="4394835"/>
            <a:ext cx="2472690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Loosely Coupled Code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732115" y="4911447"/>
            <a:ext cx="4048006" cy="16734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Layers rely on interfaces rather than specific implementations, allowing components to be swapped with minimal changes (e.g., different database or UI framework).</a:t>
            </a:r>
            <a:endParaRPr lang="en-US" sz="16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8043" y="1739384"/>
            <a:ext cx="3537347" cy="242018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98043" y="4394835"/>
            <a:ext cx="2460903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Improved Testability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5298043" y="4911447"/>
            <a:ext cx="4048006" cy="1338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Mock services can be injected into the Logic Layer, facilitating unit tests without database or UI dependencies, ensuring reliable testing processes.</a:t>
            </a:r>
            <a:endParaRPr lang="en-US" sz="16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3971" y="1739384"/>
            <a:ext cx="3537347" cy="242018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863971" y="4394835"/>
            <a:ext cx="2460903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Better Maintainability</a:t>
            </a: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9863971" y="4911447"/>
            <a:ext cx="4048006" cy="16734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All services are registered in one place, providing a clear overview of project dependencies, simplifying maintenance and updates throughout the project lifecycle.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732115" y="7008376"/>
            <a:ext cx="13166169" cy="669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Dependency Injection (DI) enhances code flexibility, testability, and maintainability by promoting loosely coupled components and centralized service management.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1843" y="539234"/>
            <a:ext cx="5711785" cy="576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Technology Stack Overview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171843" y="1408986"/>
            <a:ext cx="7773114" cy="1423511"/>
          </a:xfrm>
          <a:prstGeom prst="roundRect">
            <a:avLst>
              <a:gd name="adj" fmla="val 2064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6367582" y="1604724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Visual Studio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6367582" y="2010013"/>
            <a:ext cx="7381637" cy="6267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IDE that supports ASP.NET, .NET, and SQL, with integrated Git for version control, streamlining the development workflow.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171843" y="3028236"/>
            <a:ext cx="7773114" cy="1423511"/>
          </a:xfrm>
          <a:prstGeom prst="roundRect">
            <a:avLst>
              <a:gd name="adj" fmla="val 2064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6367582" y="3223974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SQL Server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6367582" y="3629263"/>
            <a:ext cx="7381637" cy="6267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Chosen for its stability, ease of setup, and ability to handle complex queries, providing a robust database solution.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171843" y="4647486"/>
            <a:ext cx="7773114" cy="1423511"/>
          </a:xfrm>
          <a:prstGeom prst="roundRect">
            <a:avLst>
              <a:gd name="adj" fmla="val 2064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6367582" y="4843224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ASP.NET Core MVC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6367582" y="5248513"/>
            <a:ext cx="7381637" cy="6267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Framework supporting a clean separation of concerns in web applications, enhancing maintainability and scalability.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171843" y="6266736"/>
            <a:ext cx="7773114" cy="1423511"/>
          </a:xfrm>
          <a:prstGeom prst="roundRect">
            <a:avLst>
              <a:gd name="adj" fmla="val 2064"/>
            </a:avLst>
          </a:prstGeom>
          <a:solidFill>
            <a:srgbClr val="315251"/>
          </a:solidFill>
          <a:ln/>
        </p:spPr>
      </p:sp>
      <p:sp>
        <p:nvSpPr>
          <p:cNvPr id="14" name="Text 11"/>
          <p:cNvSpPr/>
          <p:nvPr/>
        </p:nvSpPr>
        <p:spPr>
          <a:xfrm>
            <a:off x="6367582" y="6462474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Git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6367582" y="6867763"/>
            <a:ext cx="7381637" cy="6267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Keeps track of code changes, ensuring the team can collaborate effectively without conflicts, essential for version control.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4733" y="720090"/>
            <a:ext cx="7694533" cy="1218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Future Enhancements and Next Steps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957620" y="2248614"/>
            <a:ext cx="22860" cy="5260896"/>
          </a:xfrm>
          <a:prstGeom prst="roundRect">
            <a:avLst>
              <a:gd name="adj" fmla="val 135884"/>
            </a:avLst>
          </a:prstGeom>
          <a:solidFill>
            <a:srgbClr val="4A6B6A"/>
          </a:solidFill>
          <a:ln/>
        </p:spPr>
      </p:sp>
      <p:sp>
        <p:nvSpPr>
          <p:cNvPr id="5" name="Shape 2"/>
          <p:cNvSpPr/>
          <p:nvPr/>
        </p:nvSpPr>
        <p:spPr>
          <a:xfrm>
            <a:off x="1167705" y="2702957"/>
            <a:ext cx="621149" cy="22860"/>
          </a:xfrm>
          <a:prstGeom prst="roundRect">
            <a:avLst>
              <a:gd name="adj" fmla="val 135884"/>
            </a:avLst>
          </a:prstGeom>
          <a:solidFill>
            <a:srgbClr val="4A6B6A"/>
          </a:solidFill>
          <a:ln/>
        </p:spPr>
      </p:sp>
      <p:sp>
        <p:nvSpPr>
          <p:cNvPr id="6" name="Shape 3"/>
          <p:cNvSpPr/>
          <p:nvPr/>
        </p:nvSpPr>
        <p:spPr>
          <a:xfrm>
            <a:off x="724674" y="2481501"/>
            <a:ext cx="465892" cy="465892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</p:sp>
      <p:sp>
        <p:nvSpPr>
          <p:cNvPr id="7" name="Text 4"/>
          <p:cNvSpPr/>
          <p:nvPr/>
        </p:nvSpPr>
        <p:spPr>
          <a:xfrm>
            <a:off x="811411" y="2531685"/>
            <a:ext cx="292298" cy="365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1993106" y="2455664"/>
            <a:ext cx="2436257" cy="3044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API Integration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993106" y="2884289"/>
            <a:ext cx="6426160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Implement external APIs to automatically fetch movie/book data, reducing manual data entry for users and improving data accuracy.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67705" y="4415195"/>
            <a:ext cx="621149" cy="22860"/>
          </a:xfrm>
          <a:prstGeom prst="roundRect">
            <a:avLst>
              <a:gd name="adj" fmla="val 135884"/>
            </a:avLst>
          </a:prstGeom>
          <a:solidFill>
            <a:srgbClr val="4A6B6A"/>
          </a:solidFill>
          <a:ln/>
        </p:spPr>
      </p:sp>
      <p:sp>
        <p:nvSpPr>
          <p:cNvPr id="11" name="Shape 8"/>
          <p:cNvSpPr/>
          <p:nvPr/>
        </p:nvSpPr>
        <p:spPr>
          <a:xfrm>
            <a:off x="724674" y="4193738"/>
            <a:ext cx="465892" cy="465892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</p:sp>
      <p:sp>
        <p:nvSpPr>
          <p:cNvPr id="12" name="Text 9"/>
          <p:cNvSpPr/>
          <p:nvPr/>
        </p:nvSpPr>
        <p:spPr>
          <a:xfrm>
            <a:off x="811411" y="4243923"/>
            <a:ext cx="292298" cy="365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1993106" y="4167902"/>
            <a:ext cx="2739390" cy="3044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Security Implementation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1993106" y="4596527"/>
            <a:ext cx="6426160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Add user authentication and roles (e.g., admin, user) to protect sensitive data, enhancing application security and compliance.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167705" y="6127433"/>
            <a:ext cx="621149" cy="22860"/>
          </a:xfrm>
          <a:prstGeom prst="roundRect">
            <a:avLst>
              <a:gd name="adj" fmla="val 135884"/>
            </a:avLst>
          </a:prstGeom>
          <a:solidFill>
            <a:srgbClr val="4A6B6A"/>
          </a:solidFill>
          <a:ln/>
        </p:spPr>
      </p:sp>
      <p:sp>
        <p:nvSpPr>
          <p:cNvPr id="16" name="Shape 13"/>
          <p:cNvSpPr/>
          <p:nvPr/>
        </p:nvSpPr>
        <p:spPr>
          <a:xfrm>
            <a:off x="724674" y="5905976"/>
            <a:ext cx="465892" cy="465892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</p:sp>
      <p:sp>
        <p:nvSpPr>
          <p:cNvPr id="17" name="Text 14"/>
          <p:cNvSpPr/>
          <p:nvPr/>
        </p:nvSpPr>
        <p:spPr>
          <a:xfrm>
            <a:off x="811411" y="5956161"/>
            <a:ext cx="292298" cy="365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1993106" y="5880140"/>
            <a:ext cx="2436257" cy="3044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UI Improvements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1993106" y="6308765"/>
            <a:ext cx="6426160" cy="993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Enhance the user experience with improved styling, animations, and advanced filtering/sorting options, making the application more engaging and user-friendly.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5803" y="1072872"/>
            <a:ext cx="7732395" cy="11863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Conclusion: Project Achievements and Future Outlook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705803" y="2788444"/>
            <a:ext cx="453747" cy="453747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790277" y="2837319"/>
            <a:ext cx="284678" cy="355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61123" y="2788444"/>
            <a:ext cx="3110151" cy="593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Flexible, Scalable Architecture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361123" y="3502581"/>
            <a:ext cx="3110151" cy="12906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Our multilayered setup allows easy expansion, providing a robust foundation for future development and new features.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4672846" y="2788444"/>
            <a:ext cx="453747" cy="453747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</p:sp>
      <p:sp>
        <p:nvSpPr>
          <p:cNvPr id="9" name="Text 6"/>
          <p:cNvSpPr/>
          <p:nvPr/>
        </p:nvSpPr>
        <p:spPr>
          <a:xfrm>
            <a:off x="4757321" y="2837319"/>
            <a:ext cx="284678" cy="355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328166" y="2788444"/>
            <a:ext cx="3110151" cy="593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Clear Division of Responsibilities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5328166" y="3502581"/>
            <a:ext cx="3110151" cy="12906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Each teammate owned a key part of the project, ensuring progress, accountability, and focused expertise across the team.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705803" y="5221605"/>
            <a:ext cx="453747" cy="453747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</p:sp>
      <p:sp>
        <p:nvSpPr>
          <p:cNvPr id="13" name="Text 10"/>
          <p:cNvSpPr/>
          <p:nvPr/>
        </p:nvSpPr>
        <p:spPr>
          <a:xfrm>
            <a:off x="790277" y="5270480"/>
            <a:ext cx="284678" cy="355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361123" y="5221605"/>
            <a:ext cx="2372678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Future-Proof Design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1361123" y="5639157"/>
            <a:ext cx="7077075" cy="645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With DI, a layered architecture, and planned API/security integrations, the project is set up for continuous improvement and adaptation.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705803" y="6511290"/>
            <a:ext cx="7732395" cy="645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Syntra FXT GroepsWerk 2025 project has delivered a flexible, scalable web application with clear responsibilities and future-proof design. Thank you!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2025-03-12T18:24:56Z</dcterms:created>
  <dcterms:modified xsi:type="dcterms:W3CDTF">2025-03-12T18:24:56Z</dcterms:modified>
</cp:coreProperties>
</file>